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64" r:id="rId6"/>
    <p:sldId id="263" r:id="rId7"/>
    <p:sldId id="267" r:id="rId8"/>
    <p:sldId id="265" r:id="rId9"/>
    <p:sldId id="262" r:id="rId10"/>
    <p:sldId id="261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9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06BE87-39AB-43EE-B7D5-3098F0FF3A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45FDCE8-461B-4500-8DDE-EB26E3650F5C}">
      <dgm:prSet custT="1"/>
      <dgm:spPr/>
      <dgm:t>
        <a:bodyPr/>
        <a:lstStyle/>
        <a:p>
          <a:pPr rtl="0"/>
          <a:r>
            <a:rPr lang="en-US" sz="3200" b="1" dirty="0" smtClean="0"/>
            <a:t>Reminder of how functions work:</a:t>
          </a:r>
          <a:endParaRPr lang="en-US" sz="3200" dirty="0"/>
        </a:p>
      </dgm:t>
    </dgm:pt>
    <dgm:pt modelId="{02EFFC4B-AAB5-4A0E-B97E-3E34C05BBAD8}" type="parTrans" cxnId="{F7B0048B-9C27-4860-8691-E0018F960DEE}">
      <dgm:prSet/>
      <dgm:spPr/>
      <dgm:t>
        <a:bodyPr/>
        <a:lstStyle/>
        <a:p>
          <a:endParaRPr lang="en-US"/>
        </a:p>
      </dgm:t>
    </dgm:pt>
    <dgm:pt modelId="{E25866C1-A43A-451C-A6C3-6AE579CF0553}" type="sibTrans" cxnId="{F7B0048B-9C27-4860-8691-E0018F960DEE}">
      <dgm:prSet/>
      <dgm:spPr/>
      <dgm:t>
        <a:bodyPr/>
        <a:lstStyle/>
        <a:p>
          <a:endParaRPr lang="en-US"/>
        </a:p>
      </dgm:t>
    </dgm:pt>
    <dgm:pt modelId="{7E6129F1-AF72-4E05-BA41-4F0992043D24}">
      <dgm:prSet custT="1"/>
      <dgm:spPr/>
      <dgm:t>
        <a:bodyPr/>
        <a:lstStyle/>
        <a:p>
          <a:pPr rtl="0"/>
          <a:r>
            <a:rPr lang="en-US" sz="1800" dirty="0" smtClean="0"/>
            <a:t>Functions act on components (literal, variable, or object)</a:t>
          </a:r>
          <a:endParaRPr lang="en-US" sz="1800" dirty="0"/>
        </a:p>
      </dgm:t>
    </dgm:pt>
    <dgm:pt modelId="{E0E35CCA-1175-4553-B517-C49379F5F3DC}" type="parTrans" cxnId="{9AEDC03B-5B51-471A-B277-E401000AF0A8}">
      <dgm:prSet/>
      <dgm:spPr/>
      <dgm:t>
        <a:bodyPr/>
        <a:lstStyle/>
        <a:p>
          <a:endParaRPr lang="en-US"/>
        </a:p>
      </dgm:t>
    </dgm:pt>
    <dgm:pt modelId="{C1A27180-3E90-4DC7-A5CD-29B83123FD1B}" type="sibTrans" cxnId="{9AEDC03B-5B51-471A-B277-E401000AF0A8}">
      <dgm:prSet/>
      <dgm:spPr/>
      <dgm:t>
        <a:bodyPr/>
        <a:lstStyle/>
        <a:p>
          <a:endParaRPr lang="en-US"/>
        </a:p>
      </dgm:t>
    </dgm:pt>
    <dgm:pt modelId="{EF04BCCC-98D4-4457-A12F-6C51A8CB8A76}">
      <dgm:prSet custT="1"/>
      <dgm:spPr/>
      <dgm:t>
        <a:bodyPr/>
        <a:lstStyle/>
        <a:p>
          <a:pPr rtl="0"/>
          <a:r>
            <a:rPr lang="en-US" sz="1800" dirty="0" smtClean="0"/>
            <a:t>Used to manipulate data referenced by the components</a:t>
          </a:r>
          <a:endParaRPr lang="en-US" sz="1800" dirty="0"/>
        </a:p>
      </dgm:t>
    </dgm:pt>
    <dgm:pt modelId="{9F6D2695-D281-42C7-AFBA-5692428B97B8}" type="parTrans" cxnId="{BD2A97A0-FBBF-40FD-A2AF-D3367B6E46DE}">
      <dgm:prSet/>
      <dgm:spPr/>
      <dgm:t>
        <a:bodyPr/>
        <a:lstStyle/>
        <a:p>
          <a:endParaRPr lang="en-US"/>
        </a:p>
      </dgm:t>
    </dgm:pt>
    <dgm:pt modelId="{C5D19825-7B8B-4484-8D1D-53F8DD454B3C}" type="sibTrans" cxnId="{BD2A97A0-FBBF-40FD-A2AF-D3367B6E46DE}">
      <dgm:prSet/>
      <dgm:spPr/>
      <dgm:t>
        <a:bodyPr/>
        <a:lstStyle/>
        <a:p>
          <a:endParaRPr lang="en-US"/>
        </a:p>
      </dgm:t>
    </dgm:pt>
    <dgm:pt modelId="{0FA532CC-07AC-418D-A4BD-2ADE8630E12A}">
      <dgm:prSet custT="1"/>
      <dgm:spPr/>
      <dgm:t>
        <a:bodyPr/>
        <a:lstStyle/>
        <a:p>
          <a:pPr rtl="0"/>
          <a:r>
            <a:rPr lang="en-US" sz="1800" dirty="0" smtClean="0"/>
            <a:t>Current functions (</a:t>
          </a:r>
          <a:r>
            <a:rPr lang="en-US" sz="1800" dirty="0" smtClean="0">
              <a:solidFill>
                <a:schemeClr val="accent2"/>
              </a:solidFill>
            </a:rPr>
            <a:t>arithmetic, begin, concat, end, </a:t>
          </a:r>
          <a:r>
            <a:rPr lang="en-US" sz="1800" dirty="0" err="1" smtClean="0">
              <a:solidFill>
                <a:schemeClr val="accent2"/>
              </a:solidFill>
            </a:rPr>
            <a:t>escape_regex</a:t>
          </a:r>
          <a:r>
            <a:rPr lang="en-US" sz="1800" dirty="0" smtClean="0">
              <a:solidFill>
                <a:schemeClr val="accent2"/>
              </a:solidFill>
            </a:rPr>
            <a:t>, split, substring, </a:t>
          </a:r>
          <a:r>
            <a:rPr lang="en-US" sz="1800" dirty="0" err="1" smtClean="0">
              <a:solidFill>
                <a:schemeClr val="accent2"/>
              </a:solidFill>
            </a:rPr>
            <a:t>time_difference</a:t>
          </a:r>
          <a:r>
            <a:rPr lang="en-US" sz="1800" dirty="0" smtClean="0">
              <a:solidFill>
                <a:schemeClr val="accent2"/>
              </a:solidFill>
            </a:rPr>
            <a:t>, </a:t>
          </a:r>
          <a:r>
            <a:rPr lang="en-US" sz="1800" dirty="0" err="1" smtClean="0">
              <a:solidFill>
                <a:schemeClr val="accent2"/>
              </a:solidFill>
            </a:rPr>
            <a:t>regex_capture</a:t>
          </a:r>
          <a:r>
            <a:rPr lang="en-US" sz="1800" dirty="0" smtClean="0"/>
            <a:t>)</a:t>
          </a:r>
          <a:endParaRPr lang="en-US" sz="1800" dirty="0"/>
        </a:p>
      </dgm:t>
    </dgm:pt>
    <dgm:pt modelId="{F07298B2-6565-4DD7-AE11-7EE4CCF00073}" type="parTrans" cxnId="{D1D42853-BDFF-4E2A-BE29-76C26FB6033D}">
      <dgm:prSet/>
      <dgm:spPr/>
      <dgm:t>
        <a:bodyPr/>
        <a:lstStyle/>
        <a:p>
          <a:endParaRPr lang="en-US"/>
        </a:p>
      </dgm:t>
    </dgm:pt>
    <dgm:pt modelId="{60823C52-1468-47F9-8D2D-51D100C759EA}" type="sibTrans" cxnId="{D1D42853-BDFF-4E2A-BE29-76C26FB6033D}">
      <dgm:prSet/>
      <dgm:spPr/>
      <dgm:t>
        <a:bodyPr/>
        <a:lstStyle/>
        <a:p>
          <a:endParaRPr lang="en-US"/>
        </a:p>
      </dgm:t>
    </dgm:pt>
    <dgm:pt modelId="{DE2B15CD-8804-44D8-A48E-5B11E56EE1F0}" type="pres">
      <dgm:prSet presAssocID="{3106BE87-39AB-43EE-B7D5-3098F0FF3A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8C751E-0EA0-4D81-A7CE-9C3C8EE8588A}" type="pres">
      <dgm:prSet presAssocID="{F45FDCE8-461B-4500-8DDE-EB26E3650F5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A9A7BE-8C5B-4F82-AEB1-298D41D393C3}" type="pres">
      <dgm:prSet presAssocID="{F45FDCE8-461B-4500-8DDE-EB26E3650F5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D42853-BDFF-4E2A-BE29-76C26FB6033D}" srcId="{F45FDCE8-461B-4500-8DDE-EB26E3650F5C}" destId="{0FA532CC-07AC-418D-A4BD-2ADE8630E12A}" srcOrd="2" destOrd="0" parTransId="{F07298B2-6565-4DD7-AE11-7EE4CCF00073}" sibTransId="{60823C52-1468-47F9-8D2D-51D100C759EA}"/>
    <dgm:cxn modelId="{9AEDC03B-5B51-471A-B277-E401000AF0A8}" srcId="{F45FDCE8-461B-4500-8DDE-EB26E3650F5C}" destId="{7E6129F1-AF72-4E05-BA41-4F0992043D24}" srcOrd="0" destOrd="0" parTransId="{E0E35CCA-1175-4553-B517-C49379F5F3DC}" sibTransId="{C1A27180-3E90-4DC7-A5CD-29B83123FD1B}"/>
    <dgm:cxn modelId="{F7B0048B-9C27-4860-8691-E0018F960DEE}" srcId="{3106BE87-39AB-43EE-B7D5-3098F0FF3A3D}" destId="{F45FDCE8-461B-4500-8DDE-EB26E3650F5C}" srcOrd="0" destOrd="0" parTransId="{02EFFC4B-AAB5-4A0E-B97E-3E34C05BBAD8}" sibTransId="{E25866C1-A43A-451C-A6C3-6AE579CF0553}"/>
    <dgm:cxn modelId="{FA1C188A-5227-41B6-BE44-10953743FCE5}" type="presOf" srcId="{EF04BCCC-98D4-4457-A12F-6C51A8CB8A76}" destId="{3DA9A7BE-8C5B-4F82-AEB1-298D41D393C3}" srcOrd="0" destOrd="1" presId="urn:microsoft.com/office/officeart/2005/8/layout/vList2"/>
    <dgm:cxn modelId="{7E3BDD28-1812-4B13-AAFF-EF043A21C95E}" type="presOf" srcId="{0FA532CC-07AC-418D-A4BD-2ADE8630E12A}" destId="{3DA9A7BE-8C5B-4F82-AEB1-298D41D393C3}" srcOrd="0" destOrd="2" presId="urn:microsoft.com/office/officeart/2005/8/layout/vList2"/>
    <dgm:cxn modelId="{B3BDD6DC-4529-46C1-800B-6A9E9AAE3AF6}" type="presOf" srcId="{F45FDCE8-461B-4500-8DDE-EB26E3650F5C}" destId="{108C751E-0EA0-4D81-A7CE-9C3C8EE8588A}" srcOrd="0" destOrd="0" presId="urn:microsoft.com/office/officeart/2005/8/layout/vList2"/>
    <dgm:cxn modelId="{CD12106F-88AB-4A43-AD87-09ED0A001421}" type="presOf" srcId="{3106BE87-39AB-43EE-B7D5-3098F0FF3A3D}" destId="{DE2B15CD-8804-44D8-A48E-5B11E56EE1F0}" srcOrd="0" destOrd="0" presId="urn:microsoft.com/office/officeart/2005/8/layout/vList2"/>
    <dgm:cxn modelId="{BD2A97A0-FBBF-40FD-A2AF-D3367B6E46DE}" srcId="{F45FDCE8-461B-4500-8DDE-EB26E3650F5C}" destId="{EF04BCCC-98D4-4457-A12F-6C51A8CB8A76}" srcOrd="1" destOrd="0" parTransId="{9F6D2695-D281-42C7-AFBA-5692428B97B8}" sibTransId="{C5D19825-7B8B-4484-8D1D-53F8DD454B3C}"/>
    <dgm:cxn modelId="{6E7058F2-065F-4D45-AF9F-6F0BA15FE382}" type="presOf" srcId="{7E6129F1-AF72-4E05-BA41-4F0992043D24}" destId="{3DA9A7BE-8C5B-4F82-AEB1-298D41D393C3}" srcOrd="0" destOrd="0" presId="urn:microsoft.com/office/officeart/2005/8/layout/vList2"/>
    <dgm:cxn modelId="{19C46AB0-931E-4FE8-B1C1-B931E554CB0A}" type="presParOf" srcId="{DE2B15CD-8804-44D8-A48E-5B11E56EE1F0}" destId="{108C751E-0EA0-4D81-A7CE-9C3C8EE8588A}" srcOrd="0" destOrd="0" presId="urn:microsoft.com/office/officeart/2005/8/layout/vList2"/>
    <dgm:cxn modelId="{378B35DE-3F2A-423B-8D22-BF33A2DEC083}" type="presParOf" srcId="{DE2B15CD-8804-44D8-A48E-5B11E56EE1F0}" destId="{3DA9A7BE-8C5B-4F82-AEB1-298D41D393C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CA0205-43F7-4A6C-9D87-95FCAC1D72A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759476-2ED8-402F-99E5-6974A2410959}">
      <dgm:prSet/>
      <dgm:spPr/>
      <dgm:t>
        <a:bodyPr/>
        <a:lstStyle/>
        <a:p>
          <a:pPr rtl="0"/>
          <a:r>
            <a:rPr lang="en-US" b="1" dirty="0" smtClean="0"/>
            <a:t>A function that, given one or more components, will calculate the number of values referenced by the components</a:t>
          </a:r>
          <a:endParaRPr lang="en-US" dirty="0"/>
        </a:p>
      </dgm:t>
    </dgm:pt>
    <dgm:pt modelId="{CD664CDB-B88C-45F6-8070-F5C0EA68AD5E}" type="parTrans" cxnId="{8CCD6930-6176-4BE5-9BFB-40FECD9EFEDB}">
      <dgm:prSet/>
      <dgm:spPr/>
      <dgm:t>
        <a:bodyPr/>
        <a:lstStyle/>
        <a:p>
          <a:endParaRPr lang="en-US"/>
        </a:p>
      </dgm:t>
    </dgm:pt>
    <dgm:pt modelId="{5543FC09-FB1F-42E3-9FA1-20FF39A2A0BF}" type="sibTrans" cxnId="{8CCD6930-6176-4BE5-9BFB-40FECD9EFEDB}">
      <dgm:prSet/>
      <dgm:spPr/>
      <dgm:t>
        <a:bodyPr/>
        <a:lstStyle/>
        <a:p>
          <a:endParaRPr lang="en-US"/>
        </a:p>
      </dgm:t>
    </dgm:pt>
    <dgm:pt modelId="{B941A8B2-5BE9-4ADD-B6DE-14F1D4E1CB1B}">
      <dgm:prSet/>
      <dgm:spPr/>
      <dgm:t>
        <a:bodyPr/>
        <a:lstStyle/>
        <a:p>
          <a:pPr rtl="0"/>
          <a:r>
            <a:rPr lang="en-US" dirty="0" smtClean="0"/>
            <a:t>Result is captured in a local_variable</a:t>
          </a:r>
          <a:endParaRPr lang="en-US" dirty="0"/>
        </a:p>
      </dgm:t>
    </dgm:pt>
    <dgm:pt modelId="{ED55160A-8D36-4DF5-8AA1-8ACB14109F95}" type="parTrans" cxnId="{68D7C48A-7FDC-433B-A759-89F07260CB60}">
      <dgm:prSet/>
      <dgm:spPr/>
      <dgm:t>
        <a:bodyPr/>
        <a:lstStyle/>
        <a:p>
          <a:endParaRPr lang="en-US"/>
        </a:p>
      </dgm:t>
    </dgm:pt>
    <dgm:pt modelId="{21A2FB39-A265-4954-969A-99CF39B61CD8}" type="sibTrans" cxnId="{68D7C48A-7FDC-433B-A759-89F07260CB60}">
      <dgm:prSet/>
      <dgm:spPr/>
      <dgm:t>
        <a:bodyPr/>
        <a:lstStyle/>
        <a:p>
          <a:endParaRPr lang="en-US"/>
        </a:p>
      </dgm:t>
    </dgm:pt>
    <dgm:pt modelId="{A9C9AD73-5CAB-4A8B-91C3-EA78D55FA291}">
      <dgm:prSet/>
      <dgm:spPr/>
      <dgm:t>
        <a:bodyPr/>
        <a:lstStyle/>
        <a:p>
          <a:pPr rtl="0"/>
          <a:r>
            <a:rPr lang="en-US" dirty="0" smtClean="0"/>
            <a:t>Any multiple value components would have each of the values counted as one value in the calculation</a:t>
          </a:r>
          <a:endParaRPr lang="en-US" dirty="0"/>
        </a:p>
      </dgm:t>
    </dgm:pt>
    <dgm:pt modelId="{B69262B4-4143-4098-BA6B-4347E08808DB}" type="parTrans" cxnId="{199B03A7-9C1D-4DD7-B833-EC71AAFADBB1}">
      <dgm:prSet/>
      <dgm:spPr/>
      <dgm:t>
        <a:bodyPr/>
        <a:lstStyle/>
        <a:p>
          <a:endParaRPr lang="en-US"/>
        </a:p>
      </dgm:t>
    </dgm:pt>
    <dgm:pt modelId="{2447C1D5-6827-4CD6-AA62-F38C4916F722}" type="sibTrans" cxnId="{199B03A7-9C1D-4DD7-B833-EC71AAFADBB1}">
      <dgm:prSet/>
      <dgm:spPr/>
      <dgm:t>
        <a:bodyPr/>
        <a:lstStyle/>
        <a:p>
          <a:endParaRPr lang="en-US"/>
        </a:p>
      </dgm:t>
    </dgm:pt>
    <dgm:pt modelId="{14023B38-4CA2-48FF-9FF2-46A6C80808B4}">
      <dgm:prSet/>
      <dgm:spPr/>
      <dgm:t>
        <a:bodyPr/>
        <a:lstStyle/>
        <a:p>
          <a:pPr rtl="0"/>
          <a:endParaRPr lang="en-US" dirty="0"/>
        </a:p>
      </dgm:t>
    </dgm:pt>
    <dgm:pt modelId="{AEDE4A2F-F8CE-42DE-8FEC-A2F180F351BD}" type="parTrans" cxnId="{E317610F-6647-4178-BAEC-577DC37765D0}">
      <dgm:prSet/>
      <dgm:spPr/>
      <dgm:t>
        <a:bodyPr/>
        <a:lstStyle/>
        <a:p>
          <a:endParaRPr lang="en-US"/>
        </a:p>
      </dgm:t>
    </dgm:pt>
    <dgm:pt modelId="{21CA49BD-FC5C-4E14-B3DB-379160EF40F6}" type="sibTrans" cxnId="{E317610F-6647-4178-BAEC-577DC37765D0}">
      <dgm:prSet/>
      <dgm:spPr/>
      <dgm:t>
        <a:bodyPr/>
        <a:lstStyle/>
        <a:p>
          <a:endParaRPr lang="en-US"/>
        </a:p>
      </dgm:t>
    </dgm:pt>
    <dgm:pt modelId="{BE4EEDBC-7F3E-4C08-B7E5-E49DA808A65E}">
      <dgm:prSet/>
      <dgm:spPr/>
      <dgm:t>
        <a:bodyPr/>
        <a:lstStyle/>
        <a:p>
          <a:pPr rtl="0"/>
          <a:endParaRPr lang="en-US" dirty="0"/>
        </a:p>
      </dgm:t>
    </dgm:pt>
    <dgm:pt modelId="{356A0567-2E41-45A0-8761-2577D9AABEEC}" type="parTrans" cxnId="{B10CFF8B-4021-41E1-AD2F-4F78D0D51310}">
      <dgm:prSet/>
      <dgm:spPr/>
      <dgm:t>
        <a:bodyPr/>
        <a:lstStyle/>
        <a:p>
          <a:endParaRPr lang="en-US"/>
        </a:p>
      </dgm:t>
    </dgm:pt>
    <dgm:pt modelId="{7124ED07-6643-4EAF-A3E6-3FADAB4EC35C}" type="sibTrans" cxnId="{B10CFF8B-4021-41E1-AD2F-4F78D0D51310}">
      <dgm:prSet/>
      <dgm:spPr/>
      <dgm:t>
        <a:bodyPr/>
        <a:lstStyle/>
        <a:p>
          <a:endParaRPr lang="en-US"/>
        </a:p>
      </dgm:t>
    </dgm:pt>
    <dgm:pt modelId="{B30D0170-34BE-4F1B-8CF0-39AADA664F04}" type="pres">
      <dgm:prSet presAssocID="{63CA0205-43F7-4A6C-9D87-95FCAC1D72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B93654-83ED-4157-ADB9-C59F43B6513D}" type="pres">
      <dgm:prSet presAssocID="{A4759476-2ED8-402F-99E5-6974A241095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89E60-DA48-45ED-884B-72B28AAE1152}" type="pres">
      <dgm:prSet presAssocID="{A4759476-2ED8-402F-99E5-6974A241095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5F32B5-C9F0-46F7-ABDA-82181A4E9715}" type="presOf" srcId="{BE4EEDBC-7F3E-4C08-B7E5-E49DA808A65E}" destId="{6CD89E60-DA48-45ED-884B-72B28AAE1152}" srcOrd="0" destOrd="0" presId="urn:microsoft.com/office/officeart/2005/8/layout/vList2"/>
    <dgm:cxn modelId="{8CCD6930-6176-4BE5-9BFB-40FECD9EFEDB}" srcId="{63CA0205-43F7-4A6C-9D87-95FCAC1D72A5}" destId="{A4759476-2ED8-402F-99E5-6974A2410959}" srcOrd="0" destOrd="0" parTransId="{CD664CDB-B88C-45F6-8070-F5C0EA68AD5E}" sibTransId="{5543FC09-FB1F-42E3-9FA1-20FF39A2A0BF}"/>
    <dgm:cxn modelId="{155070B4-F47A-405D-83AA-618705DB29B9}" type="presOf" srcId="{14023B38-4CA2-48FF-9FF2-46A6C80808B4}" destId="{6CD89E60-DA48-45ED-884B-72B28AAE1152}" srcOrd="0" destOrd="3" presId="urn:microsoft.com/office/officeart/2005/8/layout/vList2"/>
    <dgm:cxn modelId="{199B03A7-9C1D-4DD7-B833-EC71AAFADBB1}" srcId="{A4759476-2ED8-402F-99E5-6974A2410959}" destId="{A9C9AD73-5CAB-4A8B-91C3-EA78D55FA291}" srcOrd="2" destOrd="0" parTransId="{B69262B4-4143-4098-BA6B-4347E08808DB}" sibTransId="{2447C1D5-6827-4CD6-AA62-F38C4916F722}"/>
    <dgm:cxn modelId="{2EC6178E-7BFC-412B-A45E-BE1961EB959F}" type="presOf" srcId="{A4759476-2ED8-402F-99E5-6974A2410959}" destId="{05B93654-83ED-4157-ADB9-C59F43B6513D}" srcOrd="0" destOrd="0" presId="urn:microsoft.com/office/officeart/2005/8/layout/vList2"/>
    <dgm:cxn modelId="{E71596B2-9409-4841-95C1-5BBE20987D10}" type="presOf" srcId="{63CA0205-43F7-4A6C-9D87-95FCAC1D72A5}" destId="{B30D0170-34BE-4F1B-8CF0-39AADA664F04}" srcOrd="0" destOrd="0" presId="urn:microsoft.com/office/officeart/2005/8/layout/vList2"/>
    <dgm:cxn modelId="{D14F630D-CEE5-446B-AF62-F54E9231FF38}" type="presOf" srcId="{B941A8B2-5BE9-4ADD-B6DE-14F1D4E1CB1B}" destId="{6CD89E60-DA48-45ED-884B-72B28AAE1152}" srcOrd="0" destOrd="1" presId="urn:microsoft.com/office/officeart/2005/8/layout/vList2"/>
    <dgm:cxn modelId="{68D7C48A-7FDC-433B-A759-89F07260CB60}" srcId="{A4759476-2ED8-402F-99E5-6974A2410959}" destId="{B941A8B2-5BE9-4ADD-B6DE-14F1D4E1CB1B}" srcOrd="1" destOrd="0" parTransId="{ED55160A-8D36-4DF5-8AA1-8ACB14109F95}" sibTransId="{21A2FB39-A265-4954-969A-99CF39B61CD8}"/>
    <dgm:cxn modelId="{B10CFF8B-4021-41E1-AD2F-4F78D0D51310}" srcId="{A4759476-2ED8-402F-99E5-6974A2410959}" destId="{BE4EEDBC-7F3E-4C08-B7E5-E49DA808A65E}" srcOrd="0" destOrd="0" parTransId="{356A0567-2E41-45A0-8761-2577D9AABEEC}" sibTransId="{7124ED07-6643-4EAF-A3E6-3FADAB4EC35C}"/>
    <dgm:cxn modelId="{E317610F-6647-4178-BAEC-577DC37765D0}" srcId="{A4759476-2ED8-402F-99E5-6974A2410959}" destId="{14023B38-4CA2-48FF-9FF2-46A6C80808B4}" srcOrd="3" destOrd="0" parTransId="{AEDE4A2F-F8CE-42DE-8FEC-A2F180F351BD}" sibTransId="{21CA49BD-FC5C-4E14-B3DB-379160EF40F6}"/>
    <dgm:cxn modelId="{E3BA71B7-9C54-4AE4-B0D1-62A928110EA3}" type="presOf" srcId="{A9C9AD73-5CAB-4A8B-91C3-EA78D55FA291}" destId="{6CD89E60-DA48-45ED-884B-72B28AAE1152}" srcOrd="0" destOrd="2" presId="urn:microsoft.com/office/officeart/2005/8/layout/vList2"/>
    <dgm:cxn modelId="{46BDCAEE-CB6B-4E54-AE82-2384B9BAD397}" type="presParOf" srcId="{B30D0170-34BE-4F1B-8CF0-39AADA664F04}" destId="{05B93654-83ED-4157-ADB9-C59F43B6513D}" srcOrd="0" destOrd="0" presId="urn:microsoft.com/office/officeart/2005/8/layout/vList2"/>
    <dgm:cxn modelId="{C852B309-12CD-4026-AB9F-0660A0AA9D58}" type="presParOf" srcId="{B30D0170-34BE-4F1B-8CF0-39AADA664F04}" destId="{6CD89E60-DA48-45ED-884B-72B28AAE115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570CDD-B83D-4805-A587-AE054A6AFB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71A67F5-1BEC-43A8-BC3A-526C4D0E6332}">
      <dgm:prSet/>
      <dgm:spPr/>
      <dgm:t>
        <a:bodyPr/>
        <a:lstStyle/>
        <a:p>
          <a:pPr rtl="0"/>
          <a:r>
            <a:rPr lang="en-US" b="1" dirty="0" smtClean="0"/>
            <a:t>A more complex example, using a multiple value variable as a component.</a:t>
          </a:r>
          <a:endParaRPr lang="en-US" b="1" dirty="0"/>
        </a:p>
      </dgm:t>
    </dgm:pt>
    <dgm:pt modelId="{DE7C5D54-01F4-403E-85B1-59360ADD1126}" type="parTrans" cxnId="{D1D93B21-6679-4486-8B67-D67BFAC8EDE4}">
      <dgm:prSet/>
      <dgm:spPr/>
      <dgm:t>
        <a:bodyPr/>
        <a:lstStyle/>
        <a:p>
          <a:endParaRPr lang="en-US" b="1"/>
        </a:p>
      </dgm:t>
    </dgm:pt>
    <dgm:pt modelId="{792A9341-7766-4C70-B186-89E83FDCA840}" type="sibTrans" cxnId="{D1D93B21-6679-4486-8B67-D67BFAC8EDE4}">
      <dgm:prSet/>
      <dgm:spPr/>
      <dgm:t>
        <a:bodyPr/>
        <a:lstStyle/>
        <a:p>
          <a:endParaRPr lang="en-US" b="1"/>
        </a:p>
      </dgm:t>
    </dgm:pt>
    <dgm:pt modelId="{4004C7C1-49CE-4DC3-86CD-C744888B8C8D}" type="pres">
      <dgm:prSet presAssocID="{6B570CDD-B83D-4805-A587-AE054A6AFB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46B596-E6B7-41EB-9C33-6276B2380DA8}" type="pres">
      <dgm:prSet presAssocID="{E71A67F5-1BEC-43A8-BC3A-526C4D0E63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D93B21-6679-4486-8B67-D67BFAC8EDE4}" srcId="{6B570CDD-B83D-4805-A587-AE054A6AFBD3}" destId="{E71A67F5-1BEC-43A8-BC3A-526C4D0E6332}" srcOrd="0" destOrd="0" parTransId="{DE7C5D54-01F4-403E-85B1-59360ADD1126}" sibTransId="{792A9341-7766-4C70-B186-89E83FDCA840}"/>
    <dgm:cxn modelId="{8D89E167-659F-462C-85CA-C1C0EEBFDEC0}" type="presOf" srcId="{E71A67F5-1BEC-43A8-BC3A-526C4D0E6332}" destId="{A846B596-E6B7-41EB-9C33-6276B2380DA8}" srcOrd="0" destOrd="0" presId="urn:microsoft.com/office/officeart/2005/8/layout/vList2"/>
    <dgm:cxn modelId="{769D81E2-6602-41FB-AF01-7D68A7D45037}" type="presOf" srcId="{6B570CDD-B83D-4805-A587-AE054A6AFBD3}" destId="{4004C7C1-49CE-4DC3-86CD-C744888B8C8D}" srcOrd="0" destOrd="0" presId="urn:microsoft.com/office/officeart/2005/8/layout/vList2"/>
    <dgm:cxn modelId="{97037059-3747-425E-8E17-B1D5E9B3FCF7}" type="presParOf" srcId="{4004C7C1-49CE-4DC3-86CD-C744888B8C8D}" destId="{A846B596-E6B7-41EB-9C33-6276B2380D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5E71EB-7BEE-4CB0-822F-FEB9A53F5A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5BB2798-EA5C-4F06-BBE4-C3765D3DF185}">
      <dgm:prSet/>
      <dgm:spPr/>
      <dgm:t>
        <a:bodyPr/>
        <a:lstStyle/>
        <a:p>
          <a:pPr rtl="0"/>
          <a:r>
            <a:rPr lang="en-US" b="1" dirty="0" smtClean="0"/>
            <a:t>A function that, given one or more components, will return only those values that are unique.</a:t>
          </a:r>
          <a:endParaRPr lang="en-US" dirty="0"/>
        </a:p>
      </dgm:t>
    </dgm:pt>
    <dgm:pt modelId="{8288AAA8-5B08-4B43-81E7-75739816EE9F}" type="parTrans" cxnId="{7DDA8053-084E-48EF-9980-753AF4EB6E26}">
      <dgm:prSet/>
      <dgm:spPr/>
      <dgm:t>
        <a:bodyPr/>
        <a:lstStyle/>
        <a:p>
          <a:endParaRPr lang="en-US"/>
        </a:p>
      </dgm:t>
    </dgm:pt>
    <dgm:pt modelId="{B1442806-7270-4A08-AC51-CB8C4CCE53D5}" type="sibTrans" cxnId="{7DDA8053-084E-48EF-9980-753AF4EB6E26}">
      <dgm:prSet/>
      <dgm:spPr/>
      <dgm:t>
        <a:bodyPr/>
        <a:lstStyle/>
        <a:p>
          <a:endParaRPr lang="en-US"/>
        </a:p>
      </dgm:t>
    </dgm:pt>
    <dgm:pt modelId="{FD931BDD-8F7D-457D-84BD-8B663421520D}">
      <dgm:prSet/>
      <dgm:spPr/>
      <dgm:t>
        <a:bodyPr/>
        <a:lstStyle/>
        <a:p>
          <a:pPr rtl="0"/>
          <a:r>
            <a:rPr lang="en-US" dirty="0" smtClean="0"/>
            <a:t>Essentially removes duplicates</a:t>
          </a:r>
          <a:endParaRPr lang="en-US" dirty="0"/>
        </a:p>
      </dgm:t>
    </dgm:pt>
    <dgm:pt modelId="{D6AA5B55-0201-4212-BC35-17226F069FD7}" type="parTrans" cxnId="{19DF3877-0EA0-4677-8A60-4DA1EC11D5B8}">
      <dgm:prSet/>
      <dgm:spPr/>
      <dgm:t>
        <a:bodyPr/>
        <a:lstStyle/>
        <a:p>
          <a:endParaRPr lang="en-US"/>
        </a:p>
      </dgm:t>
    </dgm:pt>
    <dgm:pt modelId="{EDB69FB1-28B4-4E3A-8B64-48AE53CA3AF6}" type="sibTrans" cxnId="{19DF3877-0EA0-4677-8A60-4DA1EC11D5B8}">
      <dgm:prSet/>
      <dgm:spPr/>
      <dgm:t>
        <a:bodyPr/>
        <a:lstStyle/>
        <a:p>
          <a:endParaRPr lang="en-US"/>
        </a:p>
      </dgm:t>
    </dgm:pt>
    <dgm:pt modelId="{26B632F7-DC25-45ED-A2F5-CAA0A5078B4D}">
      <dgm:prSet/>
      <dgm:spPr/>
      <dgm:t>
        <a:bodyPr/>
        <a:lstStyle/>
        <a:p>
          <a:pPr rtl="0"/>
          <a:r>
            <a:rPr lang="en-US" dirty="0" smtClean="0"/>
            <a:t>Result is captured in a local_variable</a:t>
          </a:r>
          <a:endParaRPr lang="en-US" dirty="0"/>
        </a:p>
      </dgm:t>
    </dgm:pt>
    <dgm:pt modelId="{18C7DDF9-0403-4B92-AC3D-997A43E95366}" type="parTrans" cxnId="{A0AFD3B8-F307-4ABC-8FB6-4819CB078B9D}">
      <dgm:prSet/>
      <dgm:spPr/>
      <dgm:t>
        <a:bodyPr/>
        <a:lstStyle/>
        <a:p>
          <a:endParaRPr lang="en-US"/>
        </a:p>
      </dgm:t>
    </dgm:pt>
    <dgm:pt modelId="{28E1B909-1FE0-4F31-8C74-174711D7FA4F}" type="sibTrans" cxnId="{A0AFD3B8-F307-4ABC-8FB6-4819CB078B9D}">
      <dgm:prSet/>
      <dgm:spPr/>
      <dgm:t>
        <a:bodyPr/>
        <a:lstStyle/>
        <a:p>
          <a:endParaRPr lang="en-US"/>
        </a:p>
      </dgm:t>
    </dgm:pt>
    <dgm:pt modelId="{996AA8D3-FF36-4C70-AA15-56F5D6F73B5A}">
      <dgm:prSet/>
      <dgm:spPr/>
      <dgm:t>
        <a:bodyPr/>
        <a:lstStyle/>
        <a:p>
          <a:pPr rtl="0"/>
          <a:r>
            <a:rPr lang="en-US" dirty="0" smtClean="0"/>
            <a:t>Any multiple value components would have each of the values used as a value when computing duplicates</a:t>
          </a:r>
          <a:endParaRPr lang="en-US" dirty="0"/>
        </a:p>
      </dgm:t>
    </dgm:pt>
    <dgm:pt modelId="{010A0C14-193A-421C-A4F1-64AC12A3BAD8}" type="parTrans" cxnId="{A3294209-F77C-48FC-95B9-13F5E82168EC}">
      <dgm:prSet/>
      <dgm:spPr/>
      <dgm:t>
        <a:bodyPr/>
        <a:lstStyle/>
        <a:p>
          <a:endParaRPr lang="en-US"/>
        </a:p>
      </dgm:t>
    </dgm:pt>
    <dgm:pt modelId="{6BFF42AE-5976-4DB6-9535-67941F19CD0F}" type="sibTrans" cxnId="{A3294209-F77C-48FC-95B9-13F5E82168EC}">
      <dgm:prSet/>
      <dgm:spPr/>
      <dgm:t>
        <a:bodyPr/>
        <a:lstStyle/>
        <a:p>
          <a:endParaRPr lang="en-US"/>
        </a:p>
      </dgm:t>
    </dgm:pt>
    <dgm:pt modelId="{8DC177B0-6301-4192-B9FB-A3918479C9D7}">
      <dgm:prSet/>
      <dgm:spPr/>
      <dgm:t>
        <a:bodyPr/>
        <a:lstStyle/>
        <a:p>
          <a:pPr rtl="0"/>
          <a:endParaRPr lang="en-US" dirty="0"/>
        </a:p>
      </dgm:t>
    </dgm:pt>
    <dgm:pt modelId="{8395CFD9-2E84-4B98-9F1E-AA658CC4F298}" type="parTrans" cxnId="{779A1188-6FBE-42AB-9BD2-F9BAA9D9AC0A}">
      <dgm:prSet/>
      <dgm:spPr/>
      <dgm:t>
        <a:bodyPr/>
        <a:lstStyle/>
        <a:p>
          <a:endParaRPr lang="en-US"/>
        </a:p>
      </dgm:t>
    </dgm:pt>
    <dgm:pt modelId="{FCF786D8-CDEB-48B5-82A7-9AA60CE013B3}" type="sibTrans" cxnId="{779A1188-6FBE-42AB-9BD2-F9BAA9D9AC0A}">
      <dgm:prSet/>
      <dgm:spPr/>
      <dgm:t>
        <a:bodyPr/>
        <a:lstStyle/>
        <a:p>
          <a:endParaRPr lang="en-US"/>
        </a:p>
      </dgm:t>
    </dgm:pt>
    <dgm:pt modelId="{600E15CF-13A6-449B-94F6-06D95296470E}" type="pres">
      <dgm:prSet presAssocID="{385E71EB-7BEE-4CB0-822F-FEB9A53F5A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407AB5-E248-47AC-AA7E-0186A432BCF9}" type="pres">
      <dgm:prSet presAssocID="{65BB2798-EA5C-4F06-BBE4-C3765D3DF1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490838-41E5-4D6D-B256-2F330CB9E3E1}" type="pres">
      <dgm:prSet presAssocID="{65BB2798-EA5C-4F06-BBE4-C3765D3DF18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D079B2-D9C7-4960-9A0F-84A4CB7626AB}" type="presOf" srcId="{385E71EB-7BEE-4CB0-822F-FEB9A53F5A3E}" destId="{600E15CF-13A6-449B-94F6-06D95296470E}" srcOrd="0" destOrd="0" presId="urn:microsoft.com/office/officeart/2005/8/layout/vList2"/>
    <dgm:cxn modelId="{779A1188-6FBE-42AB-9BD2-F9BAA9D9AC0A}" srcId="{65BB2798-EA5C-4F06-BBE4-C3765D3DF185}" destId="{8DC177B0-6301-4192-B9FB-A3918479C9D7}" srcOrd="3" destOrd="0" parTransId="{8395CFD9-2E84-4B98-9F1E-AA658CC4F298}" sibTransId="{FCF786D8-CDEB-48B5-82A7-9AA60CE013B3}"/>
    <dgm:cxn modelId="{19DF3877-0EA0-4677-8A60-4DA1EC11D5B8}" srcId="{65BB2798-EA5C-4F06-BBE4-C3765D3DF185}" destId="{FD931BDD-8F7D-457D-84BD-8B663421520D}" srcOrd="0" destOrd="0" parTransId="{D6AA5B55-0201-4212-BC35-17226F069FD7}" sibTransId="{EDB69FB1-28B4-4E3A-8B64-48AE53CA3AF6}"/>
    <dgm:cxn modelId="{A2152881-03E2-4B61-8238-238F177D35DE}" type="presOf" srcId="{26B632F7-DC25-45ED-A2F5-CAA0A5078B4D}" destId="{D9490838-41E5-4D6D-B256-2F330CB9E3E1}" srcOrd="0" destOrd="1" presId="urn:microsoft.com/office/officeart/2005/8/layout/vList2"/>
    <dgm:cxn modelId="{9DFC0F94-16A3-4644-B3DA-B8508B8DED4E}" type="presOf" srcId="{996AA8D3-FF36-4C70-AA15-56F5D6F73B5A}" destId="{D9490838-41E5-4D6D-B256-2F330CB9E3E1}" srcOrd="0" destOrd="2" presId="urn:microsoft.com/office/officeart/2005/8/layout/vList2"/>
    <dgm:cxn modelId="{7DDA8053-084E-48EF-9980-753AF4EB6E26}" srcId="{385E71EB-7BEE-4CB0-822F-FEB9A53F5A3E}" destId="{65BB2798-EA5C-4F06-BBE4-C3765D3DF185}" srcOrd="0" destOrd="0" parTransId="{8288AAA8-5B08-4B43-81E7-75739816EE9F}" sibTransId="{B1442806-7270-4A08-AC51-CB8C4CCE53D5}"/>
    <dgm:cxn modelId="{A3294209-F77C-48FC-95B9-13F5E82168EC}" srcId="{65BB2798-EA5C-4F06-BBE4-C3765D3DF185}" destId="{996AA8D3-FF36-4C70-AA15-56F5D6F73B5A}" srcOrd="2" destOrd="0" parTransId="{010A0C14-193A-421C-A4F1-64AC12A3BAD8}" sibTransId="{6BFF42AE-5976-4DB6-9535-67941F19CD0F}"/>
    <dgm:cxn modelId="{6783C901-27AC-4EAB-AD43-725F26F83093}" type="presOf" srcId="{65BB2798-EA5C-4F06-BBE4-C3765D3DF185}" destId="{F5407AB5-E248-47AC-AA7E-0186A432BCF9}" srcOrd="0" destOrd="0" presId="urn:microsoft.com/office/officeart/2005/8/layout/vList2"/>
    <dgm:cxn modelId="{30C823C0-307F-4EA9-BECE-8CB0DB6AB40C}" type="presOf" srcId="{8DC177B0-6301-4192-B9FB-A3918479C9D7}" destId="{D9490838-41E5-4D6D-B256-2F330CB9E3E1}" srcOrd="0" destOrd="3" presId="urn:microsoft.com/office/officeart/2005/8/layout/vList2"/>
    <dgm:cxn modelId="{45350D47-5FE7-4434-AF2B-616EB1505208}" type="presOf" srcId="{FD931BDD-8F7D-457D-84BD-8B663421520D}" destId="{D9490838-41E5-4D6D-B256-2F330CB9E3E1}" srcOrd="0" destOrd="0" presId="urn:microsoft.com/office/officeart/2005/8/layout/vList2"/>
    <dgm:cxn modelId="{A0AFD3B8-F307-4ABC-8FB6-4819CB078B9D}" srcId="{65BB2798-EA5C-4F06-BBE4-C3765D3DF185}" destId="{26B632F7-DC25-45ED-A2F5-CAA0A5078B4D}" srcOrd="1" destOrd="0" parTransId="{18C7DDF9-0403-4B92-AC3D-997A43E95366}" sibTransId="{28E1B909-1FE0-4F31-8C74-174711D7FA4F}"/>
    <dgm:cxn modelId="{94738F15-EE47-4643-907E-0BCE4DDC6CB0}" type="presParOf" srcId="{600E15CF-13A6-449B-94F6-06D95296470E}" destId="{F5407AB5-E248-47AC-AA7E-0186A432BCF9}" srcOrd="0" destOrd="0" presId="urn:microsoft.com/office/officeart/2005/8/layout/vList2"/>
    <dgm:cxn modelId="{A5FAA6DA-BA80-4D5C-9451-359BDE570E04}" type="presParOf" srcId="{600E15CF-13A6-449B-94F6-06D95296470E}" destId="{D9490838-41E5-4D6D-B256-2F330CB9E3E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570CDD-B83D-4805-A587-AE054A6AFBD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71A67F5-1BEC-43A8-BC3A-526C4D0E6332}">
      <dgm:prSet/>
      <dgm:spPr/>
      <dgm:t>
        <a:bodyPr/>
        <a:lstStyle/>
        <a:p>
          <a:pPr rtl="0"/>
          <a:r>
            <a:rPr lang="en-US" b="1" dirty="0" smtClean="0"/>
            <a:t>A more complex example, using a multiple value variable as a component.</a:t>
          </a:r>
          <a:endParaRPr lang="en-US" b="1" dirty="0"/>
        </a:p>
      </dgm:t>
    </dgm:pt>
    <dgm:pt modelId="{DE7C5D54-01F4-403E-85B1-59360ADD1126}" type="parTrans" cxnId="{D1D93B21-6679-4486-8B67-D67BFAC8EDE4}">
      <dgm:prSet/>
      <dgm:spPr/>
      <dgm:t>
        <a:bodyPr/>
        <a:lstStyle/>
        <a:p>
          <a:endParaRPr lang="en-US" b="1"/>
        </a:p>
      </dgm:t>
    </dgm:pt>
    <dgm:pt modelId="{792A9341-7766-4C70-B186-89E83FDCA840}" type="sibTrans" cxnId="{D1D93B21-6679-4486-8B67-D67BFAC8EDE4}">
      <dgm:prSet/>
      <dgm:spPr/>
      <dgm:t>
        <a:bodyPr/>
        <a:lstStyle/>
        <a:p>
          <a:endParaRPr lang="en-US" b="1"/>
        </a:p>
      </dgm:t>
    </dgm:pt>
    <dgm:pt modelId="{4004C7C1-49CE-4DC3-86CD-C744888B8C8D}" type="pres">
      <dgm:prSet presAssocID="{6B570CDD-B83D-4805-A587-AE054A6AFB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46B596-E6B7-41EB-9C33-6276B2380DA8}" type="pres">
      <dgm:prSet presAssocID="{E71A67F5-1BEC-43A8-BC3A-526C4D0E63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E33201-28E7-4D41-83F1-CBA242F9F3A1}" type="presOf" srcId="{E71A67F5-1BEC-43A8-BC3A-526C4D0E6332}" destId="{A846B596-E6B7-41EB-9C33-6276B2380DA8}" srcOrd="0" destOrd="0" presId="urn:microsoft.com/office/officeart/2005/8/layout/vList2"/>
    <dgm:cxn modelId="{D1D93B21-6679-4486-8B67-D67BFAC8EDE4}" srcId="{6B570CDD-B83D-4805-A587-AE054A6AFBD3}" destId="{E71A67F5-1BEC-43A8-BC3A-526C4D0E6332}" srcOrd="0" destOrd="0" parTransId="{DE7C5D54-01F4-403E-85B1-59360ADD1126}" sibTransId="{792A9341-7766-4C70-B186-89E83FDCA840}"/>
    <dgm:cxn modelId="{D7984754-32F4-418F-B091-FA10D4BE4902}" type="presOf" srcId="{6B570CDD-B83D-4805-A587-AE054A6AFBD3}" destId="{4004C7C1-49CE-4DC3-86CD-C744888B8C8D}" srcOrd="0" destOrd="0" presId="urn:microsoft.com/office/officeart/2005/8/layout/vList2"/>
    <dgm:cxn modelId="{2AA77B0F-F8AB-4CBA-B013-6944DC872793}" type="presParOf" srcId="{4004C7C1-49CE-4DC3-86CD-C744888B8C8D}" destId="{A846B596-E6B7-41EB-9C33-6276B2380D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8CF109-7E0A-4AF1-A9C3-35744CFC616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2B6213A-8BD2-4A18-92C6-63EF595E915C}">
      <dgm:prSet/>
      <dgm:spPr/>
      <dgm:t>
        <a:bodyPr/>
        <a:lstStyle/>
        <a:p>
          <a:pPr rtl="0"/>
          <a:r>
            <a:rPr lang="en-US" b="1" dirty="0" smtClean="0"/>
            <a:t>Any other types of functions that are missing from the language?</a:t>
          </a:r>
          <a:endParaRPr lang="en-US" dirty="0"/>
        </a:p>
      </dgm:t>
    </dgm:pt>
    <dgm:pt modelId="{5CFA929D-05AE-4FFE-892A-E229E3382403}" type="parTrans" cxnId="{342C0C59-FFAB-47E7-B14E-690DCC679F60}">
      <dgm:prSet/>
      <dgm:spPr/>
      <dgm:t>
        <a:bodyPr/>
        <a:lstStyle/>
        <a:p>
          <a:endParaRPr lang="en-US"/>
        </a:p>
      </dgm:t>
    </dgm:pt>
    <dgm:pt modelId="{306BE930-E9E6-4460-8007-019FE3C55BF6}" type="sibTrans" cxnId="{342C0C59-FFAB-47E7-B14E-690DCC679F60}">
      <dgm:prSet/>
      <dgm:spPr/>
      <dgm:t>
        <a:bodyPr/>
        <a:lstStyle/>
        <a:p>
          <a:endParaRPr lang="en-US"/>
        </a:p>
      </dgm:t>
    </dgm:pt>
    <dgm:pt modelId="{0FE20780-5391-4FD1-9025-972C703432F6}">
      <dgm:prSet/>
      <dgm:spPr/>
      <dgm:t>
        <a:bodyPr/>
        <a:lstStyle/>
        <a:p>
          <a:pPr rtl="0"/>
          <a:endParaRPr lang="en-US" b="1" dirty="0"/>
        </a:p>
      </dgm:t>
    </dgm:pt>
    <dgm:pt modelId="{8A7EEF81-A91C-41A0-8911-A418E13CAB09}" type="parTrans" cxnId="{1C664F47-AF3D-4A42-B13D-7115B47C4D38}">
      <dgm:prSet/>
      <dgm:spPr/>
      <dgm:t>
        <a:bodyPr/>
        <a:lstStyle/>
        <a:p>
          <a:endParaRPr lang="en-US"/>
        </a:p>
      </dgm:t>
    </dgm:pt>
    <dgm:pt modelId="{2A29C70B-6DAE-446E-A74D-2FDEB7CF9AA4}" type="sibTrans" cxnId="{1C664F47-AF3D-4A42-B13D-7115B47C4D38}">
      <dgm:prSet/>
      <dgm:spPr/>
      <dgm:t>
        <a:bodyPr/>
        <a:lstStyle/>
        <a:p>
          <a:endParaRPr lang="en-US"/>
        </a:p>
      </dgm:t>
    </dgm:pt>
    <dgm:pt modelId="{C4B5B02F-BC2F-4AB9-ADED-F00A9D77328F}" type="pres">
      <dgm:prSet presAssocID="{7D8CF109-7E0A-4AF1-A9C3-35744CFC616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233562-EB4A-45F2-AAEC-6F96329E5E12}" type="pres">
      <dgm:prSet presAssocID="{7D8CF109-7E0A-4AF1-A9C3-35744CFC6169}" presName="ellipse" presStyleLbl="trBgShp" presStyleIdx="0" presStyleCnt="1"/>
      <dgm:spPr/>
    </dgm:pt>
    <dgm:pt modelId="{EE70E480-C396-4344-B251-D758927FD675}" type="pres">
      <dgm:prSet presAssocID="{7D8CF109-7E0A-4AF1-A9C3-35744CFC6169}" presName="arrow1" presStyleLbl="fgShp" presStyleIdx="0" presStyleCnt="1"/>
      <dgm:spPr/>
    </dgm:pt>
    <dgm:pt modelId="{22C866FB-6A24-4F7B-B616-A554205BB9B3}" type="pres">
      <dgm:prSet presAssocID="{7D8CF109-7E0A-4AF1-A9C3-35744CFC616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825BA8-6582-4F5B-A6F6-A55C2947465C}" type="pres">
      <dgm:prSet presAssocID="{0FE20780-5391-4FD1-9025-972C703432F6}" presName="item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9BB8E-FBCF-49B9-AFEE-5F6C8A499E43}" type="pres">
      <dgm:prSet presAssocID="{7D8CF109-7E0A-4AF1-A9C3-35744CFC6169}" presName="funnel" presStyleLbl="trAlignAcc1" presStyleIdx="0" presStyleCnt="1"/>
      <dgm:spPr/>
    </dgm:pt>
  </dgm:ptLst>
  <dgm:cxnLst>
    <dgm:cxn modelId="{1C664F47-AF3D-4A42-B13D-7115B47C4D38}" srcId="{7D8CF109-7E0A-4AF1-A9C3-35744CFC6169}" destId="{0FE20780-5391-4FD1-9025-972C703432F6}" srcOrd="1" destOrd="0" parTransId="{8A7EEF81-A91C-41A0-8911-A418E13CAB09}" sibTransId="{2A29C70B-6DAE-446E-A74D-2FDEB7CF9AA4}"/>
    <dgm:cxn modelId="{58EC1A32-5006-4624-BC88-835D64850E83}" type="presOf" srcId="{F2B6213A-8BD2-4A18-92C6-63EF595E915C}" destId="{E4825BA8-6582-4F5B-A6F6-A55C2947465C}" srcOrd="0" destOrd="0" presId="urn:microsoft.com/office/officeart/2005/8/layout/funnel1"/>
    <dgm:cxn modelId="{BDAF8C9F-BB32-4235-9314-11413200A30D}" type="presOf" srcId="{0FE20780-5391-4FD1-9025-972C703432F6}" destId="{22C866FB-6A24-4F7B-B616-A554205BB9B3}" srcOrd="0" destOrd="0" presId="urn:microsoft.com/office/officeart/2005/8/layout/funnel1"/>
    <dgm:cxn modelId="{342C0C59-FFAB-47E7-B14E-690DCC679F60}" srcId="{7D8CF109-7E0A-4AF1-A9C3-35744CFC6169}" destId="{F2B6213A-8BD2-4A18-92C6-63EF595E915C}" srcOrd="0" destOrd="0" parTransId="{5CFA929D-05AE-4FFE-892A-E229E3382403}" sibTransId="{306BE930-E9E6-4460-8007-019FE3C55BF6}"/>
    <dgm:cxn modelId="{EE386EBF-1409-4869-A1A6-4FB7FE453289}" type="presOf" srcId="{7D8CF109-7E0A-4AF1-A9C3-35744CFC6169}" destId="{C4B5B02F-BC2F-4AB9-ADED-F00A9D77328F}" srcOrd="0" destOrd="0" presId="urn:microsoft.com/office/officeart/2005/8/layout/funnel1"/>
    <dgm:cxn modelId="{C937B544-0DA8-49BF-99D6-0C8807E8EA07}" type="presParOf" srcId="{C4B5B02F-BC2F-4AB9-ADED-F00A9D77328F}" destId="{45233562-EB4A-45F2-AAEC-6F96329E5E12}" srcOrd="0" destOrd="0" presId="urn:microsoft.com/office/officeart/2005/8/layout/funnel1"/>
    <dgm:cxn modelId="{3F09E825-077C-4CF6-B9CF-532B09EFE8E6}" type="presParOf" srcId="{C4B5B02F-BC2F-4AB9-ADED-F00A9D77328F}" destId="{EE70E480-C396-4344-B251-D758927FD675}" srcOrd="1" destOrd="0" presId="urn:microsoft.com/office/officeart/2005/8/layout/funnel1"/>
    <dgm:cxn modelId="{4771BDF1-258C-4ABB-8462-669346D9FFA8}" type="presParOf" srcId="{C4B5B02F-BC2F-4AB9-ADED-F00A9D77328F}" destId="{22C866FB-6A24-4F7B-B616-A554205BB9B3}" srcOrd="2" destOrd="0" presId="urn:microsoft.com/office/officeart/2005/8/layout/funnel1"/>
    <dgm:cxn modelId="{A37F950F-DC1A-482E-921B-7535D2732953}" type="presParOf" srcId="{C4B5B02F-BC2F-4AB9-ADED-F00A9D77328F}" destId="{E4825BA8-6582-4F5B-A6F6-A55C2947465C}" srcOrd="3" destOrd="0" presId="urn:microsoft.com/office/officeart/2005/8/layout/funnel1"/>
    <dgm:cxn modelId="{BD5BEAAC-5B86-464B-B347-81E165BC06BA}" type="presParOf" srcId="{C4B5B02F-BC2F-4AB9-ADED-F00A9D77328F}" destId="{F3F9BB8E-FBCF-49B9-AFEE-5F6C8A499E43}" srcOrd="4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8C751E-0EA0-4D81-A7CE-9C3C8EE8588A}">
      <dsp:nvSpPr>
        <dsp:cNvPr id="0" name=""/>
        <dsp:cNvSpPr/>
      </dsp:nvSpPr>
      <dsp:spPr>
        <a:xfrm>
          <a:off x="0" y="60243"/>
          <a:ext cx="79248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Reminder of how functions work:</a:t>
          </a:r>
          <a:endParaRPr lang="en-US" sz="3200" kern="1200" dirty="0"/>
        </a:p>
      </dsp:txBody>
      <dsp:txXfrm>
        <a:off x="0" y="60243"/>
        <a:ext cx="7924800" cy="1216800"/>
      </dsp:txXfrm>
    </dsp:sp>
    <dsp:sp modelId="{3DA9A7BE-8C5B-4F82-AEB1-298D41D393C3}">
      <dsp:nvSpPr>
        <dsp:cNvPr id="0" name=""/>
        <dsp:cNvSpPr/>
      </dsp:nvSpPr>
      <dsp:spPr>
        <a:xfrm>
          <a:off x="0" y="1277043"/>
          <a:ext cx="7924800" cy="1177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612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Functions act on components (literal, variable, or object)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Used to manipulate data referenced by the components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800" kern="1200" dirty="0" smtClean="0"/>
            <a:t>Current functions (</a:t>
          </a:r>
          <a:r>
            <a:rPr lang="en-US" sz="1800" kern="1200" dirty="0" smtClean="0">
              <a:solidFill>
                <a:schemeClr val="accent2"/>
              </a:solidFill>
            </a:rPr>
            <a:t>arithmetic, begin, concat, end, </a:t>
          </a:r>
          <a:r>
            <a:rPr lang="en-US" sz="1800" kern="1200" dirty="0" err="1" smtClean="0">
              <a:solidFill>
                <a:schemeClr val="accent2"/>
              </a:solidFill>
            </a:rPr>
            <a:t>escape_regex</a:t>
          </a:r>
          <a:r>
            <a:rPr lang="en-US" sz="1800" kern="1200" dirty="0" smtClean="0">
              <a:solidFill>
                <a:schemeClr val="accent2"/>
              </a:solidFill>
            </a:rPr>
            <a:t>, split, substring, </a:t>
          </a:r>
          <a:r>
            <a:rPr lang="en-US" sz="1800" kern="1200" dirty="0" err="1" smtClean="0">
              <a:solidFill>
                <a:schemeClr val="accent2"/>
              </a:solidFill>
            </a:rPr>
            <a:t>time_difference</a:t>
          </a:r>
          <a:r>
            <a:rPr lang="en-US" sz="1800" kern="1200" dirty="0" smtClean="0">
              <a:solidFill>
                <a:schemeClr val="accent2"/>
              </a:solidFill>
            </a:rPr>
            <a:t>, </a:t>
          </a:r>
          <a:r>
            <a:rPr lang="en-US" sz="1800" kern="1200" dirty="0" err="1" smtClean="0">
              <a:solidFill>
                <a:schemeClr val="accent2"/>
              </a:solidFill>
            </a:rPr>
            <a:t>regex_capture</a:t>
          </a:r>
          <a:r>
            <a:rPr lang="en-US" sz="1800" kern="1200" dirty="0" smtClean="0"/>
            <a:t>)</a:t>
          </a:r>
          <a:endParaRPr lang="en-US" sz="1800" kern="1200" dirty="0"/>
        </a:p>
      </dsp:txBody>
      <dsp:txXfrm>
        <a:off x="0" y="1277043"/>
        <a:ext cx="7924800" cy="11773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B93654-83ED-4157-ADB9-C59F43B6513D}">
      <dsp:nvSpPr>
        <dsp:cNvPr id="0" name=""/>
        <dsp:cNvSpPr/>
      </dsp:nvSpPr>
      <dsp:spPr>
        <a:xfrm>
          <a:off x="0" y="137122"/>
          <a:ext cx="7391400" cy="676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 function that, given one or more components, will calculate the number of values referenced by the components</a:t>
          </a:r>
          <a:endParaRPr lang="en-US" sz="1700" kern="1200" dirty="0"/>
        </a:p>
      </dsp:txBody>
      <dsp:txXfrm>
        <a:off x="0" y="137122"/>
        <a:ext cx="7391400" cy="676260"/>
      </dsp:txXfrm>
    </dsp:sp>
    <dsp:sp modelId="{6CD89E60-DA48-45ED-884B-72B28AAE1152}">
      <dsp:nvSpPr>
        <dsp:cNvPr id="0" name=""/>
        <dsp:cNvSpPr/>
      </dsp:nvSpPr>
      <dsp:spPr>
        <a:xfrm>
          <a:off x="0" y="813382"/>
          <a:ext cx="7391400" cy="89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77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Result is captured in a local_variable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Any multiple value components would have each of the values counted as one value in the calculation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kern="1200" dirty="0"/>
        </a:p>
      </dsp:txBody>
      <dsp:txXfrm>
        <a:off x="0" y="813382"/>
        <a:ext cx="7391400" cy="89734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46B596-E6B7-41EB-9C33-6276B2380DA8}">
      <dsp:nvSpPr>
        <dsp:cNvPr id="0" name=""/>
        <dsp:cNvSpPr/>
      </dsp:nvSpPr>
      <dsp:spPr>
        <a:xfrm>
          <a:off x="0" y="139027"/>
          <a:ext cx="68580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 more complex example, using a multiple value variable as a component.</a:t>
          </a:r>
          <a:endParaRPr lang="en-US" sz="1700" b="1" kern="1200" dirty="0"/>
        </a:p>
      </dsp:txBody>
      <dsp:txXfrm>
        <a:off x="0" y="139027"/>
        <a:ext cx="6858000" cy="40774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407AB5-E248-47AC-AA7E-0186A432BCF9}">
      <dsp:nvSpPr>
        <dsp:cNvPr id="0" name=""/>
        <dsp:cNvSpPr/>
      </dsp:nvSpPr>
      <dsp:spPr>
        <a:xfrm>
          <a:off x="0" y="49147"/>
          <a:ext cx="7391400" cy="676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 function that, given one or more components, will return only those values that are unique.</a:t>
          </a:r>
          <a:endParaRPr lang="en-US" sz="1700" kern="1200" dirty="0"/>
        </a:p>
      </dsp:txBody>
      <dsp:txXfrm>
        <a:off x="0" y="49147"/>
        <a:ext cx="7391400" cy="676260"/>
      </dsp:txXfrm>
    </dsp:sp>
    <dsp:sp modelId="{D9490838-41E5-4D6D-B256-2F330CB9E3E1}">
      <dsp:nvSpPr>
        <dsp:cNvPr id="0" name=""/>
        <dsp:cNvSpPr/>
      </dsp:nvSpPr>
      <dsp:spPr>
        <a:xfrm>
          <a:off x="0" y="725407"/>
          <a:ext cx="7391400" cy="1073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77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Essentially removes duplicates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Result is captured in a local_variable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300" kern="1200" dirty="0" smtClean="0"/>
            <a:t>Any multiple value components would have each of the values used as a value when computing duplicates</a:t>
          </a:r>
          <a:endParaRPr lang="en-US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300" kern="1200" dirty="0"/>
        </a:p>
      </dsp:txBody>
      <dsp:txXfrm>
        <a:off x="0" y="725407"/>
        <a:ext cx="7391400" cy="107329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46B596-E6B7-41EB-9C33-6276B2380DA8}">
      <dsp:nvSpPr>
        <dsp:cNvPr id="0" name=""/>
        <dsp:cNvSpPr/>
      </dsp:nvSpPr>
      <dsp:spPr>
        <a:xfrm>
          <a:off x="0" y="139027"/>
          <a:ext cx="6858000" cy="407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A more complex example, using a multiple value variable as a component.</a:t>
          </a:r>
          <a:endParaRPr lang="en-US" sz="1700" b="1" kern="1200" dirty="0"/>
        </a:p>
      </dsp:txBody>
      <dsp:txXfrm>
        <a:off x="0" y="139027"/>
        <a:ext cx="6858000" cy="40774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233562-EB4A-45F2-AAEC-6F96329E5E12}">
      <dsp:nvSpPr>
        <dsp:cNvPr id="0" name=""/>
        <dsp:cNvSpPr/>
      </dsp:nvSpPr>
      <dsp:spPr>
        <a:xfrm>
          <a:off x="1804254" y="208761"/>
          <a:ext cx="4143107" cy="143884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70E480-C396-4344-B251-D758927FD675}">
      <dsp:nvSpPr>
        <dsp:cNvPr id="0" name=""/>
        <dsp:cNvSpPr/>
      </dsp:nvSpPr>
      <dsp:spPr>
        <a:xfrm>
          <a:off x="3480767" y="3732008"/>
          <a:ext cx="802927" cy="51387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866FB-6A24-4F7B-B616-A554205BB9B3}">
      <dsp:nvSpPr>
        <dsp:cNvPr id="0" name=""/>
        <dsp:cNvSpPr/>
      </dsp:nvSpPr>
      <dsp:spPr>
        <a:xfrm>
          <a:off x="1955204" y="4143107"/>
          <a:ext cx="3854053" cy="9635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b="1" kern="1200" dirty="0"/>
        </a:p>
      </dsp:txBody>
      <dsp:txXfrm>
        <a:off x="1955204" y="4143107"/>
        <a:ext cx="3854053" cy="963513"/>
      </dsp:txXfrm>
    </dsp:sp>
    <dsp:sp modelId="{E4825BA8-6582-4F5B-A6F6-A55C2947465C}">
      <dsp:nvSpPr>
        <dsp:cNvPr id="0" name=""/>
        <dsp:cNvSpPr/>
      </dsp:nvSpPr>
      <dsp:spPr>
        <a:xfrm>
          <a:off x="2436961" y="289054"/>
          <a:ext cx="2248197" cy="22481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Any other types of functions that are missing from the language?</a:t>
          </a:r>
          <a:endParaRPr lang="en-US" sz="1800" kern="1200" dirty="0"/>
        </a:p>
      </dsp:txBody>
      <dsp:txXfrm>
        <a:off x="2436961" y="289054"/>
        <a:ext cx="2248197" cy="2248197"/>
      </dsp:txXfrm>
    </dsp:sp>
    <dsp:sp modelId="{F3F9BB8E-FBCF-49B9-AFEE-5F6C8A499E43}">
      <dsp:nvSpPr>
        <dsp:cNvPr id="0" name=""/>
        <dsp:cNvSpPr/>
      </dsp:nvSpPr>
      <dsp:spPr>
        <a:xfrm>
          <a:off x="1634033" y="32117"/>
          <a:ext cx="4496395" cy="359711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5C4D1-E95A-4D3F-A1C8-68091F24E582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32B80-A016-42A7-8052-D75A700ADF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74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50491" y="6586305"/>
            <a:ext cx="23145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© </a:t>
            </a:r>
            <a:r>
              <a:rPr lang="en-US" altLang="en-US" sz="700" b="0" dirty="0" smtClean="0"/>
              <a:t>2011 </a:t>
            </a:r>
            <a:r>
              <a:rPr lang="en-US" altLang="en-US" sz="700" b="0" dirty="0"/>
              <a:t>The MITRE Corporation. All Rights Reserved.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6647" t="21141" r="6393" b="10510"/>
          <a:stretch>
            <a:fillRect/>
          </a:stretch>
        </p:blipFill>
        <p:spPr bwMode="auto">
          <a:xfrm>
            <a:off x="35616" y="6333014"/>
            <a:ext cx="2287048" cy="4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580516" y="644343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HS SEDI is a trademark of the U.S. Department of Homeland Security.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5138670"/>
          </a:xfrm>
        </p:spPr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66163" y="381000"/>
            <a:ext cx="86105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7583"/>
            <a:ext cx="7696200" cy="512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78575" y="6540500"/>
            <a:ext cx="2625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2011 </a:t>
            </a:r>
            <a:r>
              <a:rPr lang="en-US" altLang="en-US" sz="800" b="0" dirty="0"/>
              <a:t>The MITRE Corporation. All Rights Reserved.</a:t>
            </a:r>
          </a:p>
        </p:txBody>
      </p:sp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8" cstate="print"/>
          <a:srcRect l="8696" t="19490" r="4349"/>
          <a:stretch>
            <a:fillRect/>
          </a:stretch>
        </p:blipFill>
        <p:spPr bwMode="auto">
          <a:xfrm>
            <a:off x="125192" y="6454396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24, 2011</a:t>
            </a:r>
          </a:p>
          <a:p>
            <a:r>
              <a:rPr lang="en-US" dirty="0" smtClean="0"/>
              <a:t>Matt Hansbury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OVAL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30" name="Picture 6" descr="C:\Documents and Settings\mhansbury\Local Settings\Temporary Internet Files\Content.IE5\GTJZUKJN\MC9002403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43200"/>
            <a:ext cx="2286000" cy="2978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Functions allow manipulation of data</a:t>
            </a:r>
          </a:p>
          <a:p>
            <a:endParaRPr lang="en-US" dirty="0" smtClean="0"/>
          </a:p>
          <a:p>
            <a:r>
              <a:rPr lang="en-US" dirty="0" smtClean="0"/>
              <a:t>Two new proposed functions:</a:t>
            </a:r>
          </a:p>
          <a:p>
            <a:pPr lvl="1"/>
            <a:r>
              <a:rPr lang="en-US" dirty="0" smtClean="0"/>
              <a:t>count – provides a count of all values specified by the components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unique – strips out duplicate values from a specified set of components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Consider other functions?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2" descr="C:\Documents and Settings\mhansbury\Local Settings\Temporary Internet Files\Content.IE5\KVZ86PQI\MP9003164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038600"/>
            <a:ext cx="2166284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Functions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79248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38862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 			       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endParaRPr lang="en-US" sz="1400" dirty="0" smtClean="0">
              <a:solidFill>
                <a:srgbClr val="000000"/>
              </a:solidFill>
              <a:latin typeface="Consolas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&lt;split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delimiter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"-"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a-a-a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&lt;/split&gt;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334000" y="5029200"/>
            <a:ext cx="3200400" cy="11430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eaLnBrk="0" hangingPunct="0">
              <a:buClr>
                <a:srgbClr val="FDAA03"/>
              </a:buClr>
            </a:pPr>
            <a:r>
              <a:rPr lang="en-US" dirty="0" smtClean="0"/>
              <a:t>Evaluates to: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&lt;value&gt;a&lt;/value&gt;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&lt;value&gt;a&lt;/value&gt;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&lt;value&lt;a&lt;/value&gt;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Function - count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7391400" cy="184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276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  	 	       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400" dirty="0" err="1" smtClean="0">
                <a:solidFill>
                  <a:srgbClr val="993300"/>
                </a:solidFill>
                <a:latin typeface="Consolas" pitchFamily="49" charset="0"/>
              </a:rPr>
              <a:t>int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&lt;count&gt;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latin typeface="Consolas" pitchFamily="49" charset="0"/>
              </a:rPr>
              <a:t>AA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CC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&lt;/count&gt;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886200" y="5029200"/>
            <a:ext cx="3200400" cy="8382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eaLnBrk="0" hangingPunct="0">
              <a:buClr>
                <a:srgbClr val="FDAA03"/>
              </a:buClr>
            </a:pPr>
            <a:r>
              <a:rPr lang="en-US" dirty="0" smtClean="0"/>
              <a:t>Evaluates to:  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Function – count </a:t>
            </a:r>
            <a:r>
              <a:rPr lang="en-US" sz="1400" dirty="0" smtClean="0"/>
              <a:t>(example 2)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2286000"/>
            <a:ext cx="7315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"oval:example:var:11"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	       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400" dirty="0" err="1" smtClean="0">
                <a:solidFill>
                  <a:srgbClr val="993300"/>
                </a:solidFill>
                <a:latin typeface="Consolas" pitchFamily="49" charset="0"/>
              </a:rPr>
              <a:t>int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&lt;count&gt;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AA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variable_component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var_ref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"oval:example:var:44"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&lt;/count&gt;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</a:p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"oval:example:var:44"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          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CC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EE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886200" y="5029200"/>
            <a:ext cx="3200400" cy="8382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eaLnBrk="0" hangingPunct="0">
              <a:buClr>
                <a:srgbClr val="FDAA03"/>
              </a:buClr>
            </a:pPr>
            <a:r>
              <a:rPr lang="en-US" dirty="0" smtClean="0"/>
              <a:t>Evaluates to:   5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68580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162800" cy="533400"/>
          </a:xfrm>
        </p:spPr>
        <p:txBody>
          <a:bodyPr/>
          <a:lstStyle/>
          <a:p>
            <a:r>
              <a:rPr lang="en-US" dirty="0" smtClean="0"/>
              <a:t>Proposed Function – count </a:t>
            </a:r>
            <a:r>
              <a:rPr lang="en-US" sz="1400" dirty="0" smtClean="0"/>
              <a:t>(full example)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533401"/>
            <a:ext cx="8839200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&lt;definitions&gt;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&lt;definition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"oval:example:def:1"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class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"miscellaneous"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&lt;criteria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&lt;criterion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"Test that the count function is supported."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					 test_ref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"oval:example:tst:1"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/&gt;&lt;/criteria&gt;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&lt;/definition&gt;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&lt;/definitions&gt;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&lt;tests&gt;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&lt;variable_test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"oval:example:tst:1"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"..."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check_existence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err="1" smtClean="0">
                <a:solidFill>
                  <a:srgbClr val="993300"/>
                </a:solidFill>
                <a:latin typeface="Consolas" pitchFamily="49" charset="0"/>
              </a:rPr>
              <a:t>all_exist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check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"all"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object_ref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&lt;state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state_ref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"oval:example:ste:1"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&lt;/variable_test&gt;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&lt;/tests&gt;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&lt;var_ref&gt;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oval:example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:var:1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&lt;/var_ref&gt;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variable_object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  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registry_object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xmlns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"http://oval.mitre.org/XMLSchema/oval-definitions-5#windows"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	      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&lt;hive&gt;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HKEY_LOCAL_MACHINE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&lt;/hive&gt;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&lt;key&gt;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SYSTEM\</a:t>
            </a:r>
            <a:r>
              <a:rPr lang="en-US" sz="1100" dirty="0" err="1" smtClean="0">
                <a:solidFill>
                  <a:srgbClr val="000000"/>
                </a:solidFill>
                <a:latin typeface="Consolas" pitchFamily="49" charset="0"/>
              </a:rPr>
              <a:t>CurrentControlSet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\Services\</a:t>
            </a:r>
            <a:r>
              <a:rPr lang="en-US" sz="1100" dirty="0" err="1" smtClean="0">
                <a:solidFill>
                  <a:srgbClr val="000000"/>
                </a:solidFill>
                <a:latin typeface="Consolas" pitchFamily="49" charset="0"/>
              </a:rPr>
              <a:t>LanmanServer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\Parameters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&lt;/key&gt;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&lt;name&gt;</a:t>
            </a:r>
            <a:r>
              <a:rPr lang="en-US" sz="1100" dirty="0" err="1" smtClean="0">
                <a:solidFill>
                  <a:srgbClr val="000000"/>
                </a:solidFill>
                <a:latin typeface="Consolas" pitchFamily="49" charset="0"/>
              </a:rPr>
              <a:t>NullSessionShares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&lt;/name&gt;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registry_object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&lt;/objects&gt;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&lt;states&gt;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variable_state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"The state for the evaluation of the count function"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"oval:example:ste:1"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	  	      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&lt;value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datatype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err="1" smtClean="0">
                <a:solidFill>
                  <a:srgbClr val="993300"/>
                </a:solidFill>
                <a:latin typeface="Consolas" pitchFamily="49" charset="0"/>
              </a:rPr>
              <a:t>int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operation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"equals"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3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variable_state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&lt;/states&gt;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&lt;variables&gt;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"oval:example:var:1"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"Count variable"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datatype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err="1" smtClean="0">
                <a:solidFill>
                  <a:srgbClr val="993300"/>
                </a:solidFill>
                <a:latin typeface="Consolas" pitchFamily="49" charset="0"/>
              </a:rPr>
              <a:t>int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&lt;count&gt;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&lt;object_component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object_ref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item_field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"value"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&lt;/count&gt;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&lt;/variables&gt;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endParaRPr lang="en-US" sz="1100" dirty="0">
              <a:latin typeface="Consolas" pitchFamily="49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600" y="4876800"/>
            <a:ext cx="4038600" cy="304800"/>
          </a:xfrm>
          <a:prstGeom prst="round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200" y="5791200"/>
            <a:ext cx="6172200" cy="533400"/>
          </a:xfrm>
          <a:prstGeom prst="round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Function - unique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7391400" cy="184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276600"/>
            <a:ext cx="762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		       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&lt;unique&gt;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AA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&lt;/unique&gt; 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429000" y="5181600"/>
            <a:ext cx="4724400" cy="9906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eaLnBrk="0" hangingPunct="0">
              <a:buClr>
                <a:srgbClr val="FDAA03"/>
              </a:buClr>
            </a:pPr>
            <a:r>
              <a:rPr lang="en-US" dirty="0" smtClean="0"/>
              <a:t>Evaluates to: 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&lt;value&gt;AA&lt;/value&gt;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&lt;value&gt;BB&lt;/value&gt;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Function – unique </a:t>
            </a:r>
            <a:r>
              <a:rPr lang="en-US" sz="1400" dirty="0" smtClean="0"/>
              <a:t>(example 2)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981200"/>
            <a:ext cx="8305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"oval:example:var:22"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	  	       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endParaRPr lang="en-US" sz="1400" dirty="0" smtClean="0">
              <a:solidFill>
                <a:srgbClr val="000000"/>
              </a:solidFill>
              <a:latin typeface="Consolas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&lt;unique&gt;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AA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&lt;/literal_component&gt;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variable_component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var_ref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"oval:example:var:55"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&lt;/unique&gt;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</a:p>
          <a:p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"oval:example:var:55"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 				comment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"…</a:t>
            </a:r>
            <a:r>
              <a:rPr lang="en-US" sz="1400" dirty="0" smtClean="0">
                <a:solidFill>
                  <a:srgbClr val="F5844C"/>
                </a:solidFill>
                <a:latin typeface="Consolas" pitchFamily="49" charset="0"/>
              </a:rPr>
              <a:t>datatype</a:t>
            </a:r>
            <a:r>
              <a:rPr lang="en-US" sz="14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4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CC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>AA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4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4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endParaRPr lang="en-US" sz="1400" dirty="0">
              <a:latin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962400" y="4876800"/>
            <a:ext cx="4724400" cy="12192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eaLnBrk="0" hangingPunct="0">
              <a:buClr>
                <a:srgbClr val="FDAA03"/>
              </a:buClr>
            </a:pPr>
            <a:r>
              <a:rPr lang="en-US" dirty="0" smtClean="0"/>
              <a:t>Evaluates to: 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&lt;value&gt;AA&lt;/value&gt;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&lt;value&gt;BB&lt;/value&gt;</a:t>
            </a:r>
          </a:p>
          <a:p>
            <a:pPr eaLnBrk="0" hangingPunct="0">
              <a:buClr>
                <a:srgbClr val="FDAA03"/>
              </a:buClr>
            </a:pPr>
            <a:r>
              <a:rPr lang="en-US" dirty="0" smtClean="0"/>
              <a:t>	&lt;value&gt;CC&lt;/value&gt;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457200" y="1066800"/>
          <a:ext cx="68580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162800" cy="533400"/>
          </a:xfrm>
        </p:spPr>
        <p:txBody>
          <a:bodyPr/>
          <a:lstStyle/>
          <a:p>
            <a:r>
              <a:rPr lang="en-US" dirty="0" smtClean="0"/>
              <a:t>Proposed Function – unique </a:t>
            </a:r>
            <a:r>
              <a:rPr lang="en-US" sz="1400" dirty="0" smtClean="0"/>
              <a:t>(full example)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85800" y="4343400"/>
            <a:ext cx="6934200" cy="304800"/>
          </a:xfrm>
          <a:prstGeom prst="round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09600" y="5257800"/>
            <a:ext cx="5638800" cy="609600"/>
          </a:xfrm>
          <a:prstGeom prst="round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33400" y="5943600"/>
            <a:ext cx="8153400" cy="762000"/>
          </a:xfrm>
          <a:prstGeom prst="roundRect">
            <a:avLst/>
          </a:prstGeom>
          <a:solidFill>
            <a:srgbClr val="FFFF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763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&lt;definitions&gt;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&lt;definition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"oval:example:def:1"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class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"miscellaneous"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&lt;criteria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&lt;criterion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"Test that the count function is supported."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		  		             test_ref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"oval:example:tst:1"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/&gt;&lt;/criteria&gt;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&lt;/definition&gt;</a:t>
            </a:r>
            <a:endParaRPr lang="en-US" sz="1100" dirty="0" smtClean="0">
              <a:solidFill>
                <a:srgbClr val="000000"/>
              </a:solidFill>
              <a:latin typeface="Consolas" pitchFamily="49" charset="0"/>
            </a:endParaRP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&lt;/definitions&gt;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&lt;tests&gt;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&lt;variable_test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"oval:example:tst:2"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"..."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check_existence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err="1" smtClean="0">
                <a:solidFill>
                  <a:srgbClr val="993300"/>
                </a:solidFill>
                <a:latin typeface="Consolas" pitchFamily="49" charset="0"/>
              </a:rPr>
              <a:t>all_exist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check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"all"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object_ref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"oval:example:obj:2"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&lt;state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state_ref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"oval:example:ste:2"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&lt;/variable_test&gt;</a:t>
            </a:r>
            <a:endParaRPr lang="en-US" sz="1100" dirty="0" smtClean="0">
              <a:solidFill>
                <a:srgbClr val="000000"/>
              </a:solidFill>
              <a:latin typeface="Consolas" pitchFamily="49" charset="0"/>
            </a:endParaRP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&lt;/tests&gt;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&lt;var_ref&gt;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oval:example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:var:1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&lt;/var_ref&gt;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variable_object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  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registry_object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xmlns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"http://oval.mitre.org/XMLSchema/oval-definitions-5#windows"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 	      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  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…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registry_object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 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&lt;/objects&gt;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&lt;states&gt;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variable_state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"The state for the evaluation of the count function"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"oval:example:ste:2"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	  	     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&lt;value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datatype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operation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"equals"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var_check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"all"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var_ref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"oval:example:var:3"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 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variable_state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&lt;/states&gt;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&lt;variables&gt;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&lt;local_variable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"oval:example:var:1"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datatype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"Registry value variable"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&lt;unique&gt;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&lt;object_component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</a:t>
            </a:r>
            <a:r>
              <a:rPr lang="en-US" sz="1100" dirty="0" err="1" smtClean="0">
                <a:solidFill>
                  <a:srgbClr val="F5844C"/>
                </a:solidFill>
                <a:latin typeface="Consolas" pitchFamily="49" charset="0"/>
              </a:rPr>
              <a:t>object_ref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"oval:example:obj:2"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item_field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"value"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/&gt;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&lt;/unique&gt;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&lt;/local_variable&gt;</a:t>
            </a: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   &lt;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id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"oval:example:var:2"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version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"1"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comment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"Unique result variable"</a:t>
            </a:r>
            <a:r>
              <a:rPr lang="en-US" sz="1100" dirty="0" smtClean="0">
                <a:solidFill>
                  <a:srgbClr val="F5844C"/>
                </a:solidFill>
                <a:latin typeface="Consolas" pitchFamily="49" charset="0"/>
              </a:rPr>
              <a:t> datatype</a:t>
            </a:r>
            <a:r>
              <a:rPr lang="en-US" sz="1100" dirty="0" smtClean="0">
                <a:solidFill>
                  <a:srgbClr val="FF8040"/>
                </a:solidFill>
                <a:latin typeface="Consolas" pitchFamily="49" charset="0"/>
              </a:rPr>
              <a:t>=</a:t>
            </a:r>
            <a:r>
              <a:rPr lang="en-US" sz="1100" dirty="0" smtClean="0">
                <a:solidFill>
                  <a:srgbClr val="993300"/>
                </a:solidFill>
                <a:latin typeface="Consolas" pitchFamily="49" charset="0"/>
              </a:rPr>
              <a:t>"string"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AA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&lt;value&gt;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BB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&lt;/value&gt;</a:t>
            </a: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Consolas" pitchFamily="49" charset="0"/>
              </a:rPr>
              <a:t>   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</a:t>
            </a:r>
            <a:r>
              <a:rPr lang="en-US" sz="1100" dirty="0" err="1" smtClean="0">
                <a:solidFill>
                  <a:srgbClr val="000096"/>
                </a:solidFill>
                <a:latin typeface="Consolas" pitchFamily="49" charset="0"/>
              </a:rPr>
              <a:t>constant_variable</a:t>
            </a:r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&gt; </a:t>
            </a:r>
            <a:endParaRPr lang="en-US" sz="1100" dirty="0" smtClean="0">
              <a:solidFill>
                <a:srgbClr val="000000"/>
              </a:solidFill>
              <a:latin typeface="Consolas" pitchFamily="49" charset="0"/>
            </a:endParaRPr>
          </a:p>
          <a:p>
            <a:r>
              <a:rPr lang="en-US" sz="1100" dirty="0" smtClean="0">
                <a:solidFill>
                  <a:srgbClr val="000096"/>
                </a:solidFill>
                <a:latin typeface="Consolas" pitchFamily="49" charset="0"/>
              </a:rPr>
              <a:t>&lt;/variables&gt;</a:t>
            </a:r>
            <a:endParaRPr lang="en-US" sz="1100" dirty="0">
              <a:latin typeface="Consolas" pitchFamily="49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24000" y="1981200"/>
            <a:ext cx="7315200" cy="1524000"/>
            <a:chOff x="1676400" y="1981200"/>
            <a:chExt cx="7315200" cy="1524000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3048000" y="1981200"/>
              <a:ext cx="5943600" cy="762000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eaLnBrk="0" hangingPunct="0">
                <a:buClr>
                  <a:srgbClr val="FDAA03"/>
                </a:buClr>
              </a:pP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hive&gt;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>HKEY_LOCAL_MACHINE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&lt;/hive&gt;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/>
              </a:r>
              <a:b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</a:b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key&gt;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>SYSTEM\</a:t>
              </a:r>
              <a:r>
                <a:rPr lang="en-US" sz="1200" dirty="0" err="1" smtClean="0">
                  <a:solidFill>
                    <a:srgbClr val="000000"/>
                  </a:solidFill>
                  <a:latin typeface="Consolas" pitchFamily="49" charset="0"/>
                </a:rPr>
                <a:t>CurrentControlSet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>\Services\</a:t>
              </a:r>
              <a:r>
                <a:rPr lang="en-US" sz="1200" dirty="0" err="1" smtClean="0">
                  <a:solidFill>
                    <a:srgbClr val="000000"/>
                  </a:solidFill>
                  <a:latin typeface="Consolas" pitchFamily="49" charset="0"/>
                </a:rPr>
                <a:t>LanmanServer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>\Parameters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&lt;/key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&gt;</a:t>
              </a:r>
              <a: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  <a:t/>
              </a:r>
              <a:br>
                <a:rPr lang="en-US" sz="1200" dirty="0" smtClean="0">
                  <a:solidFill>
                    <a:srgbClr val="000000"/>
                  </a:solidFill>
                  <a:latin typeface="Consolas" pitchFamily="49" charset="0"/>
                </a:rPr>
              </a:b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name&gt;</a:t>
              </a:r>
              <a:r>
                <a:rPr lang="en-US" sz="1200" dirty="0" err="1" smtClean="0">
                  <a:solidFill>
                    <a:srgbClr val="000000"/>
                  </a:solidFill>
                  <a:latin typeface="Consolas" pitchFamily="49" charset="0"/>
                </a:rPr>
                <a:t>NullSessionShares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&lt;/name</a:t>
              </a:r>
              <a:r>
                <a:rPr lang="en-US" sz="1200" dirty="0" smtClean="0">
                  <a:solidFill>
                    <a:srgbClr val="000096"/>
                  </a:solidFill>
                  <a:latin typeface="Consolas" pitchFamily="49" charset="0"/>
                </a:rPr>
                <a:t>&gt;</a:t>
              </a:r>
              <a:endParaRPr lang="en-US" sz="1200" dirty="0"/>
            </a:p>
          </p:txBody>
        </p:sp>
        <p:cxnSp>
          <p:nvCxnSpPr>
            <p:cNvPr id="14" name="Straight Arrow Connector 13"/>
            <p:cNvCxnSpPr>
              <a:stCxn id="8" idx="2"/>
            </p:cNvCxnSpPr>
            <p:nvPr/>
          </p:nvCxnSpPr>
          <p:spPr bwMode="auto">
            <a:xfrm rot="5400000">
              <a:off x="3467100" y="952500"/>
              <a:ext cx="762000" cy="43434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Functions?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8975" y="1101725"/>
          <a:ext cx="7764463" cy="513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Presentation_HS SEDI_format.2</Template>
  <TotalTime>2873</TotalTime>
  <Words>366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HS SEDI Template v2</vt:lpstr>
      <vt:lpstr>OVAL Functions</vt:lpstr>
      <vt:lpstr>OVAL Functions</vt:lpstr>
      <vt:lpstr>Proposed Function - count</vt:lpstr>
      <vt:lpstr>Proposed Function – count (example 2)</vt:lpstr>
      <vt:lpstr>Proposed Function – count (full example)</vt:lpstr>
      <vt:lpstr>Proposed Function - unique</vt:lpstr>
      <vt:lpstr>Proposed Function – unique (example 2)</vt:lpstr>
      <vt:lpstr>Proposed Function – unique (full example)</vt:lpstr>
      <vt:lpstr>Other Functions?</vt:lpstr>
      <vt:lpstr>Questions?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Functions</dc:title>
  <dc:creator/>
  <cp:lastModifiedBy>Matthew Hansbury</cp:lastModifiedBy>
  <cp:revision>98</cp:revision>
  <dcterms:created xsi:type="dcterms:W3CDTF">2006-08-16T00:00:00Z</dcterms:created>
  <dcterms:modified xsi:type="dcterms:W3CDTF">2011-03-22T16:49:20Z</dcterms:modified>
</cp:coreProperties>
</file>